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8" r:id="rId3"/>
  </p:sldMasterIdLst>
  <p:handoutMasterIdLst>
    <p:handoutMasterId r:id="rId5"/>
  </p:handoutMasterIdLst>
  <p:sldIdLst>
    <p:sldId id="256" r:id="rId4"/>
  </p:sldIdLst>
  <p:sldSz cx="25452388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7B"/>
    <a:srgbClr val="1B61B5"/>
    <a:srgbClr val="6666FF"/>
    <a:srgbClr val="3366FF"/>
    <a:srgbClr val="CC00FF"/>
    <a:srgbClr val="173981"/>
    <a:srgbClr val="6600FF"/>
    <a:srgbClr val="99CCFF"/>
    <a:srgbClr val="CDCDFF"/>
    <a:srgbClr val="2A3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30" d="100"/>
          <a:sy n="30" d="100"/>
        </p:scale>
        <p:origin x="2460" y="3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04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638535D6-F2C1-428A-EE98-B127B204F8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28C6E67A-84E7-7B25-DA1B-883BD6DD86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657E9-7EE4-43DC-B7E6-6A89B7F574DB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D84D8270-575F-9058-7D12-BED4DF526B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C34195C-9657-2356-AF15-2939280E9A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6BF6-18E9-4BC8-B96B-0DD42D5B8F7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466114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8929" y="5891626"/>
            <a:ext cx="21634530" cy="12533242"/>
          </a:xfrm>
        </p:spPr>
        <p:txBody>
          <a:bodyPr anchor="b"/>
          <a:lstStyle>
            <a:lvl1pPr algn="ctr">
              <a:defRPr sz="167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1549" y="18908198"/>
            <a:ext cx="19089291" cy="8691601"/>
          </a:xfrm>
        </p:spPr>
        <p:txBody>
          <a:bodyPr/>
          <a:lstStyle>
            <a:lvl1pPr marL="0" indent="0" algn="ctr">
              <a:buNone/>
              <a:defRPr sz="6680"/>
            </a:lvl1pPr>
            <a:lvl2pPr marL="1272616" indent="0" algn="ctr">
              <a:buNone/>
              <a:defRPr sz="5567"/>
            </a:lvl2pPr>
            <a:lvl3pPr marL="2545232" indent="0" algn="ctr">
              <a:buNone/>
              <a:defRPr sz="5010"/>
            </a:lvl3pPr>
            <a:lvl4pPr marL="3817849" indent="0" algn="ctr">
              <a:buNone/>
              <a:defRPr sz="4454"/>
            </a:lvl4pPr>
            <a:lvl5pPr marL="5090465" indent="0" algn="ctr">
              <a:buNone/>
              <a:defRPr sz="4454"/>
            </a:lvl5pPr>
            <a:lvl6pPr marL="6363081" indent="0" algn="ctr">
              <a:buNone/>
              <a:defRPr sz="4454"/>
            </a:lvl6pPr>
            <a:lvl7pPr marL="7635697" indent="0" algn="ctr">
              <a:buNone/>
              <a:defRPr sz="4454"/>
            </a:lvl7pPr>
            <a:lvl8pPr marL="8908313" indent="0" algn="ctr">
              <a:buNone/>
              <a:defRPr sz="4454"/>
            </a:lvl8pPr>
            <a:lvl9pPr marL="10180930" indent="0" algn="ctr">
              <a:buNone/>
              <a:defRPr sz="445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5B3943BA-E888-4ED5-9EDF-F5A71A4C9F63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C103AF45-FBF6-463B-ADFB-9D441A8F4E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91539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5B3943BA-E888-4ED5-9EDF-F5A71A4C9F63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C103AF45-FBF6-463B-ADFB-9D441A8F4E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3796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14367" y="1916653"/>
            <a:ext cx="5488171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49853" y="1916653"/>
            <a:ext cx="16146359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5B3943BA-E888-4ED5-9EDF-F5A71A4C9F63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C103AF45-FBF6-463B-ADFB-9D441A8F4E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1429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ogo with text and a globe&#10;&#10;AI-generated content may be incorrect.">
            <a:extLst>
              <a:ext uri="{FF2B5EF4-FFF2-40B4-BE49-F238E27FC236}">
                <a16:creationId xmlns:a16="http://schemas.microsoft.com/office/drawing/2014/main" id="{300FFA06-9F29-0E48-BF4D-9EBE7C022F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5074" y="-1657015"/>
            <a:ext cx="8447314" cy="844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339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39">
          <p15:clr>
            <a:srgbClr val="FBAE40"/>
          </p15:clr>
        </p15:guide>
        <p15:guide id="2" pos="8017">
          <p15:clr>
            <a:srgbClr val="FBAE40"/>
          </p15:clr>
        </p15:guide>
        <p15:guide id="3" pos="356">
          <p15:clr>
            <a:srgbClr val="FBAE40"/>
          </p15:clr>
        </p15:guide>
        <p15:guide id="4" pos="15677">
          <p15:clr>
            <a:srgbClr val="FBAE40"/>
          </p15:clr>
        </p15:guide>
        <p15:guide id="5" orient="horz" pos="1896">
          <p15:clr>
            <a:srgbClr val="FBAE40"/>
          </p15:clr>
        </p15:guide>
        <p15:guide id="6" orient="horz" pos="209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5B3943BA-E888-4ED5-9EDF-F5A71A4C9F63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C103AF45-FBF6-463B-ADFB-9D441A8F4E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786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596" y="8974945"/>
            <a:ext cx="21952685" cy="14974888"/>
          </a:xfrm>
        </p:spPr>
        <p:txBody>
          <a:bodyPr anchor="b"/>
          <a:lstStyle>
            <a:lvl1pPr>
              <a:defRPr sz="167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596" y="24091502"/>
            <a:ext cx="21952685" cy="7874940"/>
          </a:xfrm>
        </p:spPr>
        <p:txBody>
          <a:bodyPr/>
          <a:lstStyle>
            <a:lvl1pPr marL="0" indent="0">
              <a:buNone/>
              <a:defRPr sz="6680">
                <a:solidFill>
                  <a:schemeClr val="tx1">
                    <a:tint val="82000"/>
                  </a:schemeClr>
                </a:solidFill>
              </a:defRPr>
            </a:lvl1pPr>
            <a:lvl2pPr marL="1272616" indent="0">
              <a:buNone/>
              <a:defRPr sz="5567">
                <a:solidFill>
                  <a:schemeClr val="tx1">
                    <a:tint val="82000"/>
                  </a:schemeClr>
                </a:solidFill>
              </a:defRPr>
            </a:lvl2pPr>
            <a:lvl3pPr marL="2545232" indent="0">
              <a:buNone/>
              <a:defRPr sz="5010">
                <a:solidFill>
                  <a:schemeClr val="tx1">
                    <a:tint val="82000"/>
                  </a:schemeClr>
                </a:solidFill>
              </a:defRPr>
            </a:lvl3pPr>
            <a:lvl4pPr marL="3817849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4pPr>
            <a:lvl5pPr marL="5090465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5pPr>
            <a:lvl6pPr marL="6363081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6pPr>
            <a:lvl7pPr marL="7635697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7pPr>
            <a:lvl8pPr marL="8908313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8pPr>
            <a:lvl9pPr marL="10180930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5B3943BA-E888-4ED5-9EDF-F5A71A4C9F63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C103AF45-FBF6-463B-ADFB-9D441A8F4E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966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49852" y="9583264"/>
            <a:ext cx="10817265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85271" y="9583264"/>
            <a:ext cx="10817265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5B3943BA-E888-4ED5-9EDF-F5A71A4C9F63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C103AF45-FBF6-463B-ADFB-9D441A8F4E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4835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1916661"/>
            <a:ext cx="21952685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3170" y="8824938"/>
            <a:ext cx="10767551" cy="4324966"/>
          </a:xfrm>
        </p:spPr>
        <p:txBody>
          <a:bodyPr anchor="b"/>
          <a:lstStyle>
            <a:lvl1pPr marL="0" indent="0">
              <a:buNone/>
              <a:defRPr sz="6680" b="1"/>
            </a:lvl1pPr>
            <a:lvl2pPr marL="1272616" indent="0">
              <a:buNone/>
              <a:defRPr sz="5567" b="1"/>
            </a:lvl2pPr>
            <a:lvl3pPr marL="2545232" indent="0">
              <a:buNone/>
              <a:defRPr sz="5010" b="1"/>
            </a:lvl3pPr>
            <a:lvl4pPr marL="3817849" indent="0">
              <a:buNone/>
              <a:defRPr sz="4454" b="1"/>
            </a:lvl4pPr>
            <a:lvl5pPr marL="5090465" indent="0">
              <a:buNone/>
              <a:defRPr sz="4454" b="1"/>
            </a:lvl5pPr>
            <a:lvl6pPr marL="6363081" indent="0">
              <a:buNone/>
              <a:defRPr sz="4454" b="1"/>
            </a:lvl6pPr>
            <a:lvl7pPr marL="7635697" indent="0">
              <a:buNone/>
              <a:defRPr sz="4454" b="1"/>
            </a:lvl7pPr>
            <a:lvl8pPr marL="8908313" indent="0">
              <a:buNone/>
              <a:defRPr sz="4454" b="1"/>
            </a:lvl8pPr>
            <a:lvl9pPr marL="10180930" indent="0">
              <a:buNone/>
              <a:defRPr sz="445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3170" y="13149904"/>
            <a:ext cx="10767551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85273" y="8824938"/>
            <a:ext cx="10820580" cy="4324966"/>
          </a:xfrm>
        </p:spPr>
        <p:txBody>
          <a:bodyPr anchor="b"/>
          <a:lstStyle>
            <a:lvl1pPr marL="0" indent="0">
              <a:buNone/>
              <a:defRPr sz="6680" b="1"/>
            </a:lvl1pPr>
            <a:lvl2pPr marL="1272616" indent="0">
              <a:buNone/>
              <a:defRPr sz="5567" b="1"/>
            </a:lvl2pPr>
            <a:lvl3pPr marL="2545232" indent="0">
              <a:buNone/>
              <a:defRPr sz="5010" b="1"/>
            </a:lvl3pPr>
            <a:lvl4pPr marL="3817849" indent="0">
              <a:buNone/>
              <a:defRPr sz="4454" b="1"/>
            </a:lvl4pPr>
            <a:lvl5pPr marL="5090465" indent="0">
              <a:buNone/>
              <a:defRPr sz="4454" b="1"/>
            </a:lvl5pPr>
            <a:lvl6pPr marL="6363081" indent="0">
              <a:buNone/>
              <a:defRPr sz="4454" b="1"/>
            </a:lvl6pPr>
            <a:lvl7pPr marL="7635697" indent="0">
              <a:buNone/>
              <a:defRPr sz="4454" b="1"/>
            </a:lvl7pPr>
            <a:lvl8pPr marL="8908313" indent="0">
              <a:buNone/>
              <a:defRPr sz="4454" b="1"/>
            </a:lvl8pPr>
            <a:lvl9pPr marL="10180930" indent="0">
              <a:buNone/>
              <a:defRPr sz="445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85273" y="13149904"/>
            <a:ext cx="10820580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5B3943BA-E888-4ED5-9EDF-F5A71A4C9F63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C103AF45-FBF6-463B-ADFB-9D441A8F4E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180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5B3943BA-E888-4ED5-9EDF-F5A71A4C9F63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C103AF45-FBF6-463B-ADFB-9D441A8F4E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7995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5B3943BA-E888-4ED5-9EDF-F5A71A4C9F63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C103AF45-FBF6-463B-ADFB-9D441A8F4E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64520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2399982"/>
            <a:ext cx="8209058" cy="8399939"/>
          </a:xfrm>
        </p:spPr>
        <p:txBody>
          <a:bodyPr anchor="b"/>
          <a:lstStyle>
            <a:lvl1pPr>
              <a:defRPr sz="89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0580" y="5183304"/>
            <a:ext cx="12885271" cy="25583147"/>
          </a:xfrm>
        </p:spPr>
        <p:txBody>
          <a:bodyPr/>
          <a:lstStyle>
            <a:lvl1pPr>
              <a:defRPr sz="8907"/>
            </a:lvl1pPr>
            <a:lvl2pPr>
              <a:defRPr sz="7794"/>
            </a:lvl2pPr>
            <a:lvl3pPr>
              <a:defRPr sz="6680"/>
            </a:lvl3pPr>
            <a:lvl4pPr>
              <a:defRPr sz="5567"/>
            </a:lvl4pPr>
            <a:lvl5pPr>
              <a:defRPr sz="5567"/>
            </a:lvl5pPr>
            <a:lvl6pPr>
              <a:defRPr sz="5567"/>
            </a:lvl6pPr>
            <a:lvl7pPr>
              <a:defRPr sz="5567"/>
            </a:lvl7pPr>
            <a:lvl8pPr>
              <a:defRPr sz="5567"/>
            </a:lvl8pPr>
            <a:lvl9pPr>
              <a:defRPr sz="55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3167" y="10799922"/>
            <a:ext cx="8209058" cy="20008190"/>
          </a:xfrm>
        </p:spPr>
        <p:txBody>
          <a:bodyPr/>
          <a:lstStyle>
            <a:lvl1pPr marL="0" indent="0">
              <a:buNone/>
              <a:defRPr sz="4454"/>
            </a:lvl1pPr>
            <a:lvl2pPr marL="1272616" indent="0">
              <a:buNone/>
              <a:defRPr sz="3897"/>
            </a:lvl2pPr>
            <a:lvl3pPr marL="2545232" indent="0">
              <a:buNone/>
              <a:defRPr sz="3340"/>
            </a:lvl3pPr>
            <a:lvl4pPr marL="3817849" indent="0">
              <a:buNone/>
              <a:defRPr sz="2784"/>
            </a:lvl4pPr>
            <a:lvl5pPr marL="5090465" indent="0">
              <a:buNone/>
              <a:defRPr sz="2784"/>
            </a:lvl5pPr>
            <a:lvl6pPr marL="6363081" indent="0">
              <a:buNone/>
              <a:defRPr sz="2784"/>
            </a:lvl6pPr>
            <a:lvl7pPr marL="7635697" indent="0">
              <a:buNone/>
              <a:defRPr sz="2784"/>
            </a:lvl7pPr>
            <a:lvl8pPr marL="8908313" indent="0">
              <a:buNone/>
              <a:defRPr sz="2784"/>
            </a:lvl8pPr>
            <a:lvl9pPr marL="10180930" indent="0">
              <a:buNone/>
              <a:defRPr sz="278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5B3943BA-E888-4ED5-9EDF-F5A71A4C9F63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C103AF45-FBF6-463B-ADFB-9D441A8F4E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10333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2399982"/>
            <a:ext cx="8209058" cy="8399939"/>
          </a:xfrm>
        </p:spPr>
        <p:txBody>
          <a:bodyPr anchor="b"/>
          <a:lstStyle>
            <a:lvl1pPr>
              <a:defRPr sz="89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20580" y="5183304"/>
            <a:ext cx="12885271" cy="25583147"/>
          </a:xfrm>
        </p:spPr>
        <p:txBody>
          <a:bodyPr anchor="t"/>
          <a:lstStyle>
            <a:lvl1pPr marL="0" indent="0">
              <a:buNone/>
              <a:defRPr sz="8907"/>
            </a:lvl1pPr>
            <a:lvl2pPr marL="1272616" indent="0">
              <a:buNone/>
              <a:defRPr sz="7794"/>
            </a:lvl2pPr>
            <a:lvl3pPr marL="2545232" indent="0">
              <a:buNone/>
              <a:defRPr sz="6680"/>
            </a:lvl3pPr>
            <a:lvl4pPr marL="3817849" indent="0">
              <a:buNone/>
              <a:defRPr sz="5567"/>
            </a:lvl4pPr>
            <a:lvl5pPr marL="5090465" indent="0">
              <a:buNone/>
              <a:defRPr sz="5567"/>
            </a:lvl5pPr>
            <a:lvl6pPr marL="6363081" indent="0">
              <a:buNone/>
              <a:defRPr sz="5567"/>
            </a:lvl6pPr>
            <a:lvl7pPr marL="7635697" indent="0">
              <a:buNone/>
              <a:defRPr sz="5567"/>
            </a:lvl7pPr>
            <a:lvl8pPr marL="8908313" indent="0">
              <a:buNone/>
              <a:defRPr sz="5567"/>
            </a:lvl8pPr>
            <a:lvl9pPr marL="10180930" indent="0">
              <a:buNone/>
              <a:defRPr sz="55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3167" y="10799922"/>
            <a:ext cx="8209058" cy="20008190"/>
          </a:xfrm>
        </p:spPr>
        <p:txBody>
          <a:bodyPr/>
          <a:lstStyle>
            <a:lvl1pPr marL="0" indent="0">
              <a:buNone/>
              <a:defRPr sz="4454"/>
            </a:lvl1pPr>
            <a:lvl2pPr marL="1272616" indent="0">
              <a:buNone/>
              <a:defRPr sz="3897"/>
            </a:lvl2pPr>
            <a:lvl3pPr marL="2545232" indent="0">
              <a:buNone/>
              <a:defRPr sz="3340"/>
            </a:lvl3pPr>
            <a:lvl4pPr marL="3817849" indent="0">
              <a:buNone/>
              <a:defRPr sz="2784"/>
            </a:lvl4pPr>
            <a:lvl5pPr marL="5090465" indent="0">
              <a:buNone/>
              <a:defRPr sz="2784"/>
            </a:lvl5pPr>
            <a:lvl6pPr marL="6363081" indent="0">
              <a:buNone/>
              <a:defRPr sz="2784"/>
            </a:lvl6pPr>
            <a:lvl7pPr marL="7635697" indent="0">
              <a:buNone/>
              <a:defRPr sz="2784"/>
            </a:lvl7pPr>
            <a:lvl8pPr marL="8908313" indent="0">
              <a:buNone/>
              <a:defRPr sz="2784"/>
            </a:lvl8pPr>
            <a:lvl9pPr marL="10180930" indent="0">
              <a:buNone/>
              <a:defRPr sz="278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5B3943BA-E888-4ED5-9EDF-F5A71A4C9F63}" type="datetimeFigureOut">
              <a:rPr lang="pt-PT" smtClean="0"/>
              <a:t>09/04/2026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/>
          <a:lstStyle/>
          <a:p>
            <a:fld id="{C103AF45-FBF6-463B-ADFB-9D441A8F4E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113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9852" y="1916661"/>
            <a:ext cx="21952685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9852" y="9583264"/>
            <a:ext cx="21952685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logo with text and a globe&#10;&#10;AI-generated content may be incorrect.">
            <a:extLst>
              <a:ext uri="{FF2B5EF4-FFF2-40B4-BE49-F238E27FC236}">
                <a16:creationId xmlns:a16="http://schemas.microsoft.com/office/drawing/2014/main" id="{8389289E-6807-9C6A-1092-D659785D7A9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5074" y="-1657015"/>
            <a:ext cx="8447314" cy="844731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D24217C-85C1-CCA5-3905-EFC3C1889325}"/>
              </a:ext>
            </a:extLst>
          </p:cNvPr>
          <p:cNvSpPr txBox="1"/>
          <p:nvPr userDrawn="1"/>
        </p:nvSpPr>
        <p:spPr>
          <a:xfrm>
            <a:off x="594263" y="33422264"/>
            <a:ext cx="146675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8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regionalna konferencija HIDROTEHNIKA I GEOTEHNIKA       Šibenik, Solaris, 15-18 travanj 2026, Hrvatska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F1AA8CF-25A9-7C82-4C09-A8708F409C7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/>
          </a:blip>
          <a:stretch>
            <a:fillRect/>
          </a:stretch>
        </p:blipFill>
        <p:spPr>
          <a:xfrm>
            <a:off x="15185571" y="33175963"/>
            <a:ext cx="2394857" cy="1986398"/>
          </a:xfrm>
          <a:prstGeom prst="rect">
            <a:avLst/>
          </a:prstGeom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8D99360E-8998-4446-2A19-4645928953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66063" y="33060116"/>
            <a:ext cx="7022737" cy="2035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995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2545232" rtl="0" eaLnBrk="1" latinLnBrk="0" hangingPunct="1">
        <a:lnSpc>
          <a:spcPct val="90000"/>
        </a:lnSpc>
        <a:spcBef>
          <a:spcPct val="0"/>
        </a:spcBef>
        <a:buNone/>
        <a:defRPr sz="122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6308" indent="-636308" algn="l" defTabSz="2545232" rtl="0" eaLnBrk="1" latinLnBrk="0" hangingPunct="1">
        <a:lnSpc>
          <a:spcPct val="90000"/>
        </a:lnSpc>
        <a:spcBef>
          <a:spcPts val="2784"/>
        </a:spcBef>
        <a:buFont typeface="Arial" panose="020B0604020202020204" pitchFamily="34" charset="0"/>
        <a:buChar char="•"/>
        <a:defRPr sz="7794" kern="1200">
          <a:solidFill>
            <a:schemeClr val="tx1"/>
          </a:solidFill>
          <a:latin typeface="+mn-lt"/>
          <a:ea typeface="+mn-ea"/>
          <a:cs typeface="+mn-cs"/>
        </a:defRPr>
      </a:lvl1pPr>
      <a:lvl2pPr marL="1908924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6680" kern="1200">
          <a:solidFill>
            <a:schemeClr val="tx1"/>
          </a:solidFill>
          <a:latin typeface="+mn-lt"/>
          <a:ea typeface="+mn-ea"/>
          <a:cs typeface="+mn-cs"/>
        </a:defRPr>
      </a:lvl2pPr>
      <a:lvl3pPr marL="3181541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567" kern="1200">
          <a:solidFill>
            <a:schemeClr val="tx1"/>
          </a:solidFill>
          <a:latin typeface="+mn-lt"/>
          <a:ea typeface="+mn-ea"/>
          <a:cs typeface="+mn-cs"/>
        </a:defRPr>
      </a:lvl3pPr>
      <a:lvl4pPr marL="4454157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4pPr>
      <a:lvl5pPr marL="5726773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5pPr>
      <a:lvl6pPr marL="6999389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6pPr>
      <a:lvl7pPr marL="8272005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7pPr>
      <a:lvl8pPr marL="9544622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8pPr>
      <a:lvl9pPr marL="10817238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1pPr>
      <a:lvl2pPr marL="1272616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2pPr>
      <a:lvl3pPr marL="2545232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3pPr>
      <a:lvl4pPr marL="3817849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4pPr>
      <a:lvl5pPr marL="5090465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5pPr>
      <a:lvl6pPr marL="6363081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6pPr>
      <a:lvl7pPr marL="7635697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7pPr>
      <a:lvl8pPr marL="8908313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8pPr>
      <a:lvl9pPr marL="10180930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339" userDrawn="1">
          <p15:clr>
            <a:srgbClr val="F26B43"/>
          </p15:clr>
        </p15:guide>
        <p15:guide id="2" pos="801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7FD1423-E1CD-F9FF-816B-A454DBBEF0DE}"/>
              </a:ext>
            </a:extLst>
          </p:cNvPr>
          <p:cNvSpPr txBox="1">
            <a:spLocks/>
          </p:cNvSpPr>
          <p:nvPr/>
        </p:nvSpPr>
        <p:spPr>
          <a:xfrm>
            <a:off x="1268082" y="1614515"/>
            <a:ext cx="16016847" cy="1457042"/>
          </a:xfrm>
          <a:prstGeom prst="rect">
            <a:avLst/>
          </a:prstGeom>
        </p:spPr>
        <p:txBody>
          <a:bodyPr anchor="b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b="1" kern="1200">
                <a:solidFill>
                  <a:srgbClr val="3A5EAA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hr-HR" sz="7197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Naslov</a:t>
            </a:r>
            <a:r>
              <a:rPr lang="pt-PT" sz="7197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7197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(maksimalno 2 reda)</a:t>
            </a:r>
          </a:p>
          <a:p>
            <a:r>
              <a:rPr lang="hr-HR" sz="7197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r>
              <a:rPr lang="pt-PT" sz="7197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7197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72pt</a:t>
            </a:r>
            <a:r>
              <a:rPr lang="pt-PT" sz="7197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bold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A71692-BA71-4644-2F7B-3906DDF58666}"/>
              </a:ext>
            </a:extLst>
          </p:cNvPr>
          <p:cNvSpPr txBox="1"/>
          <p:nvPr/>
        </p:nvSpPr>
        <p:spPr>
          <a:xfrm>
            <a:off x="1534673" y="3664272"/>
            <a:ext cx="5290924" cy="64601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 1 (TNR, 36pt)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C035E52-FEE2-9693-94EE-E4179DDBBBA8}"/>
              </a:ext>
            </a:extLst>
          </p:cNvPr>
          <p:cNvSpPr txBox="1"/>
          <p:nvPr/>
        </p:nvSpPr>
        <p:spPr>
          <a:xfrm>
            <a:off x="7171188" y="3664272"/>
            <a:ext cx="7146625" cy="64601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hr-HR" sz="3598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Institucija </a:t>
            </a:r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(TNR, </a:t>
            </a:r>
            <a:r>
              <a:rPr lang="hr-HR" sz="3598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italic</a:t>
            </a:r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36pt)</a:t>
            </a:r>
            <a:endParaRPr lang="hr-HR" sz="3598" i="1" dirty="0">
              <a:solidFill>
                <a:srgbClr val="0031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F847AD1-754D-90C5-DD1C-F54DCE4FF5AF}"/>
              </a:ext>
            </a:extLst>
          </p:cNvPr>
          <p:cNvSpPr txBox="1"/>
          <p:nvPr/>
        </p:nvSpPr>
        <p:spPr>
          <a:xfrm>
            <a:off x="1534673" y="4677394"/>
            <a:ext cx="5290924" cy="64601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 2 (TNR, 36pt)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6A09A75-7034-E244-9C13-78566119C0B8}"/>
              </a:ext>
            </a:extLst>
          </p:cNvPr>
          <p:cNvSpPr txBox="1"/>
          <p:nvPr/>
        </p:nvSpPr>
        <p:spPr>
          <a:xfrm>
            <a:off x="1534673" y="5754121"/>
            <a:ext cx="5290924" cy="64601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 3 (TNR, 36pt)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76310E-C332-2A3F-0F8F-C6CDFACF902C}"/>
              </a:ext>
            </a:extLst>
          </p:cNvPr>
          <p:cNvSpPr txBox="1"/>
          <p:nvPr/>
        </p:nvSpPr>
        <p:spPr>
          <a:xfrm>
            <a:off x="1534673" y="6830848"/>
            <a:ext cx="5290924" cy="64601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 4 (TNR, 36pt)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18B89B5-86E3-3A8A-0DBD-FBFD30C93F01}"/>
              </a:ext>
            </a:extLst>
          </p:cNvPr>
          <p:cNvSpPr txBox="1"/>
          <p:nvPr/>
        </p:nvSpPr>
        <p:spPr>
          <a:xfrm>
            <a:off x="7171188" y="5710726"/>
            <a:ext cx="7146625" cy="64601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hr-HR" sz="3598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Institucija </a:t>
            </a:r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(TNR, </a:t>
            </a:r>
            <a:r>
              <a:rPr lang="hr-HR" sz="3598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italic</a:t>
            </a:r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36pt)</a:t>
            </a:r>
            <a:endParaRPr lang="hr-HR" sz="3598" i="1" dirty="0">
              <a:solidFill>
                <a:srgbClr val="0031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C46F1C0-9B8C-9DE4-EA70-66AD8EC3EC5E}"/>
              </a:ext>
            </a:extLst>
          </p:cNvPr>
          <p:cNvSpPr txBox="1"/>
          <p:nvPr/>
        </p:nvSpPr>
        <p:spPr>
          <a:xfrm>
            <a:off x="7171188" y="4687499"/>
            <a:ext cx="7146625" cy="64601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hr-HR" sz="3598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Institucija </a:t>
            </a:r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(TNR, </a:t>
            </a:r>
            <a:r>
              <a:rPr lang="hr-HR" sz="3598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italic</a:t>
            </a:r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36pt)</a:t>
            </a:r>
            <a:endParaRPr lang="hr-HR" sz="3598" i="1" dirty="0">
              <a:solidFill>
                <a:srgbClr val="0031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8C4196B-2D71-81C3-9B2D-B736BC4F5C7C}"/>
              </a:ext>
            </a:extLst>
          </p:cNvPr>
          <p:cNvSpPr txBox="1"/>
          <p:nvPr/>
        </p:nvSpPr>
        <p:spPr>
          <a:xfrm>
            <a:off x="7171187" y="6768288"/>
            <a:ext cx="7146625" cy="64601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hr-HR" sz="3598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Institucija </a:t>
            </a:r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(TNR, </a:t>
            </a:r>
            <a:r>
              <a:rPr lang="hr-HR" sz="3598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italic</a:t>
            </a:r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36pt)</a:t>
            </a:r>
            <a:endParaRPr lang="hr-HR" sz="3598" i="1" dirty="0">
              <a:solidFill>
                <a:srgbClr val="0031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B3FFDFC-6628-8EE8-569F-03EF9A1C3C02}"/>
              </a:ext>
            </a:extLst>
          </p:cNvPr>
          <p:cNvSpPr txBox="1"/>
          <p:nvPr/>
        </p:nvSpPr>
        <p:spPr>
          <a:xfrm>
            <a:off x="1457506" y="9048859"/>
            <a:ext cx="11458114" cy="6460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3598" b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Uvod (TNR, 36pt, </a:t>
            </a:r>
            <a:r>
              <a:rPr lang="hr-HR" sz="3598" b="1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hr-HR" sz="3598" b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A16BC7F-0655-AC57-2105-266E3A0EC315}"/>
              </a:ext>
            </a:extLst>
          </p:cNvPr>
          <p:cNvSpPr/>
          <p:nvPr/>
        </p:nvSpPr>
        <p:spPr>
          <a:xfrm>
            <a:off x="1268081" y="9036394"/>
            <a:ext cx="11458114" cy="788044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2148">
              <a:solidFill>
                <a:srgbClr val="00317B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5D64997-C8B9-7DB2-8C74-0AD78C45F65C}"/>
              </a:ext>
            </a:extLst>
          </p:cNvPr>
          <p:cNvSpPr txBox="1"/>
          <p:nvPr/>
        </p:nvSpPr>
        <p:spPr>
          <a:xfrm>
            <a:off x="1457506" y="9993554"/>
            <a:ext cx="11458114" cy="6460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 (TNR, 36pt)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F6B3889-7CCD-6330-B242-C3DA8125DBB3}"/>
              </a:ext>
            </a:extLst>
          </p:cNvPr>
          <p:cNvSpPr/>
          <p:nvPr/>
        </p:nvSpPr>
        <p:spPr>
          <a:xfrm>
            <a:off x="13098064" y="9036392"/>
            <a:ext cx="11458114" cy="7880449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2148">
              <a:solidFill>
                <a:srgbClr val="00317B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963FDFA-2790-15D0-DBED-23770D920745}"/>
              </a:ext>
            </a:extLst>
          </p:cNvPr>
          <p:cNvSpPr txBox="1"/>
          <p:nvPr/>
        </p:nvSpPr>
        <p:spPr>
          <a:xfrm>
            <a:off x="13283998" y="9036394"/>
            <a:ext cx="11458114" cy="6460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3598" b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 (TNR, 36pt, </a:t>
            </a:r>
            <a:r>
              <a:rPr lang="hr-HR" sz="3598" b="1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hr-HR" sz="3598" b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E4B911D-2005-6CEB-2006-E2F82E6528EE}"/>
              </a:ext>
            </a:extLst>
          </p:cNvPr>
          <p:cNvSpPr txBox="1"/>
          <p:nvPr/>
        </p:nvSpPr>
        <p:spPr>
          <a:xfrm>
            <a:off x="13283998" y="9981089"/>
            <a:ext cx="11458114" cy="6460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 (TNR, 36pt)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E910426-C504-FF44-085E-72EF8C07B5AF}"/>
              </a:ext>
            </a:extLst>
          </p:cNvPr>
          <p:cNvSpPr txBox="1"/>
          <p:nvPr/>
        </p:nvSpPr>
        <p:spPr>
          <a:xfrm>
            <a:off x="1460998" y="17227934"/>
            <a:ext cx="11458114" cy="6460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3598" b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Rezultati i Diskusija (TNR, 36pt, </a:t>
            </a:r>
            <a:r>
              <a:rPr lang="hr-HR" sz="3598" b="1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hr-HR" sz="3598" b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2266693-6CC9-E226-EE1A-5330C4DEE078}"/>
              </a:ext>
            </a:extLst>
          </p:cNvPr>
          <p:cNvSpPr/>
          <p:nvPr/>
        </p:nvSpPr>
        <p:spPr>
          <a:xfrm>
            <a:off x="1271572" y="17215468"/>
            <a:ext cx="23288097" cy="8944264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2148">
              <a:solidFill>
                <a:srgbClr val="00317B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171280E-AE02-360A-7B1D-8F45D5447835}"/>
              </a:ext>
            </a:extLst>
          </p:cNvPr>
          <p:cNvSpPr txBox="1"/>
          <p:nvPr/>
        </p:nvSpPr>
        <p:spPr>
          <a:xfrm>
            <a:off x="1460998" y="18172629"/>
            <a:ext cx="11458114" cy="6460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 (TNR, 36pt)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8210B8A7-A9DA-7CEF-550A-6F306C523AC1}"/>
              </a:ext>
            </a:extLst>
          </p:cNvPr>
          <p:cNvSpPr txBox="1">
            <a:spLocks/>
          </p:cNvSpPr>
          <p:nvPr/>
        </p:nvSpPr>
        <p:spPr>
          <a:xfrm>
            <a:off x="1237983" y="7431697"/>
            <a:ext cx="23393374" cy="1369404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pt-PT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(izbrišite na vašem </a:t>
            </a:r>
            <a:r>
              <a:rPr lang="hr-HR" sz="2799" b="1" i="1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posteru</a:t>
            </a: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t-PT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Dajte prednost slikama i grafici u odnosu na previše tekstualnih informacija</a:t>
            </a:r>
          </a:p>
          <a:p>
            <a:pPr>
              <a:lnSpc>
                <a:spcPct val="100000"/>
              </a:lnSpc>
            </a:pP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Dimenzije/pozicije okvira za poglavlja i naslovi poglavlja mogu se prilagoditi prema potrebama teksta</a:t>
            </a:r>
          </a:p>
          <a:p>
            <a:pPr>
              <a:lnSpc>
                <a:spcPct val="100000"/>
              </a:lnSpc>
            </a:pP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Dimenzije </a:t>
            </a:r>
            <a:r>
              <a:rPr lang="hr-HR" sz="2799" b="1" i="1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postera</a:t>
            </a: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B1</a:t>
            </a:r>
            <a:r>
              <a:rPr lang="en-US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 </a:t>
            </a:r>
            <a:r>
              <a:rPr lang="en-US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približno</a:t>
            </a:r>
            <a:r>
              <a:rPr lang="en-US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707</a:t>
            </a:r>
            <a:r>
              <a:rPr lang="en-US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1</a:t>
            </a: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</a:t>
            </a:r>
            <a:r>
              <a:rPr lang="en-US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mm).</a:t>
            </a: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</a:t>
            </a: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799" b="1" i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moraju donijeti svoj otisnuti </a:t>
            </a:r>
            <a:r>
              <a:rPr lang="hr-HR" sz="2799" b="1" i="1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</a:t>
            </a:r>
            <a:endParaRPr lang="en-US" sz="2799" b="1" i="1" dirty="0">
              <a:solidFill>
                <a:srgbClr val="0031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2799" b="1" i="1" dirty="0">
              <a:solidFill>
                <a:srgbClr val="0031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46F8A30-42E7-184C-FAB5-5C08CC169677}"/>
              </a:ext>
            </a:extLst>
          </p:cNvPr>
          <p:cNvSpPr/>
          <p:nvPr/>
        </p:nvSpPr>
        <p:spPr>
          <a:xfrm>
            <a:off x="1268081" y="26458358"/>
            <a:ext cx="11458114" cy="5920572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2148">
              <a:solidFill>
                <a:srgbClr val="00317B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D16E79E-4638-9496-8144-F3E0DB2A577C}"/>
              </a:ext>
            </a:extLst>
          </p:cNvPr>
          <p:cNvSpPr/>
          <p:nvPr/>
        </p:nvSpPr>
        <p:spPr>
          <a:xfrm>
            <a:off x="13098064" y="26458358"/>
            <a:ext cx="11458114" cy="5920572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2148">
              <a:solidFill>
                <a:srgbClr val="00317B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558AA85-F47A-79D0-ABD1-8DB0857DA805}"/>
              </a:ext>
            </a:extLst>
          </p:cNvPr>
          <p:cNvSpPr txBox="1"/>
          <p:nvPr/>
        </p:nvSpPr>
        <p:spPr>
          <a:xfrm>
            <a:off x="1534673" y="26566231"/>
            <a:ext cx="11458114" cy="6460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3598" b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Zaključci (TNR, 36pt, </a:t>
            </a:r>
            <a:r>
              <a:rPr lang="hr-HR" sz="3598" b="1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hr-HR" sz="3598" b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C8AF20B-FF49-8E84-F88D-F065EDF0EF40}"/>
              </a:ext>
            </a:extLst>
          </p:cNvPr>
          <p:cNvSpPr txBox="1"/>
          <p:nvPr/>
        </p:nvSpPr>
        <p:spPr>
          <a:xfrm>
            <a:off x="1534673" y="27510926"/>
            <a:ext cx="11458114" cy="6460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3598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 (TNR, 36pt)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8105656-AE0E-49AA-11C3-3A94619AAA28}"/>
              </a:ext>
            </a:extLst>
          </p:cNvPr>
          <p:cNvSpPr txBox="1"/>
          <p:nvPr/>
        </p:nvSpPr>
        <p:spPr>
          <a:xfrm>
            <a:off x="13364656" y="26566231"/>
            <a:ext cx="11458114" cy="6460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3598" b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(TNR, 36pt, </a:t>
            </a:r>
            <a:r>
              <a:rPr lang="hr-HR" sz="3598" b="1" dirty="0" err="1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hr-HR" sz="3598" b="1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8DC4F65-746D-847C-C08B-B00C1482506C}"/>
              </a:ext>
            </a:extLst>
          </p:cNvPr>
          <p:cNvSpPr txBox="1"/>
          <p:nvPr/>
        </p:nvSpPr>
        <p:spPr>
          <a:xfrm>
            <a:off x="13469933" y="27475732"/>
            <a:ext cx="11458114" cy="4615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2399" dirty="0">
                <a:solidFill>
                  <a:srgbClr val="003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(TNR, 24pt)</a:t>
            </a:r>
          </a:p>
        </p:txBody>
      </p:sp>
    </p:spTree>
    <p:extLst>
      <p:ext uri="{BB962C8B-B14F-4D97-AF65-F5344CB8AC3E}">
        <p14:creationId xmlns:p14="http://schemas.microsoft.com/office/powerpoint/2010/main" val="2453790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6D1E8EA4CD0804C918D6218EA0473AD" ma:contentTypeVersion="20" ma:contentTypeDescription="Criar um novo documento." ma:contentTypeScope="" ma:versionID="af169f06d429a3f20d4ab00d5d109ed9">
  <xsd:schema xmlns:xsd="http://www.w3.org/2001/XMLSchema" xmlns:xs="http://www.w3.org/2001/XMLSchema" xmlns:p="http://schemas.microsoft.com/office/2006/metadata/properties" xmlns:ns2="95e050e0-9c38-4d65-b99e-95696d3c879d" xmlns:ns3="5c9e08c8-e7f2-462b-9164-2ef5c429cc81" targetNamespace="http://schemas.microsoft.com/office/2006/metadata/properties" ma:root="true" ma:fieldsID="3bbb77e109ed7e35b519c82c68df2200" ns2:_="" ns3:_="">
    <xsd:import namespace="95e050e0-9c38-4d65-b99e-95696d3c879d"/>
    <xsd:import namespace="5c9e08c8-e7f2-462b-9164-2ef5c429cc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e050e0-9c38-4d65-b99e-95696d3c87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m" ma:readOnly="false" ma:fieldId="{5cf76f15-5ced-4ddc-b409-7134ff3c332f}" ma:taxonomyMulti="true" ma:sspId="f5c1640c-3db8-4566-90c0-52ccacb8e1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9e08c8-e7f2-462b-9164-2ef5c429c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ff5524-624c-4f69-bd55-967041d09b88}" ma:internalName="TaxCatchAll" ma:showField="CatchAllData" ma:web="5c9e08c8-e7f2-462b-9164-2ef5c429cc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119FF9-E924-4DA5-B96C-B1E8F443E575}">
  <ds:schemaRefs>
    <ds:schemaRef ds:uri="5c9e08c8-e7f2-462b-9164-2ef5c429cc81"/>
    <ds:schemaRef ds:uri="95e050e0-9c38-4d65-b99e-95696d3c879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C24DFE8-1F5A-4436-9B56-6BFEA01326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202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Tema do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Mario Bacic</dc:creator>
  <cp:lastModifiedBy>Davor Garašić</cp:lastModifiedBy>
  <cp:revision>27</cp:revision>
  <dcterms:created xsi:type="dcterms:W3CDTF">2024-06-03T16:40:50Z</dcterms:created>
  <dcterms:modified xsi:type="dcterms:W3CDTF">2026-04-09T07:49:34Z</dcterms:modified>
</cp:coreProperties>
</file>