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43" d="100"/>
          <a:sy n="143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vorka Librić" userId="227ef8db-1cef-4d42-98cc-e3679e15a129" providerId="ADAL" clId="{C06D1EF6-969F-48E5-A8D0-8B906806AFCC}"/>
    <pc:docChg chg="delSld">
      <pc:chgData name="Lovorka Librić" userId="227ef8db-1cef-4d42-98cc-e3679e15a129" providerId="ADAL" clId="{C06D1EF6-969F-48E5-A8D0-8B906806AFCC}" dt="2026-04-07T13:03:41.166" v="2" actId="47"/>
      <pc:docMkLst>
        <pc:docMk/>
      </pc:docMkLst>
      <pc:sldChg chg="del">
        <pc:chgData name="Lovorka Librić" userId="227ef8db-1cef-4d42-98cc-e3679e15a129" providerId="ADAL" clId="{C06D1EF6-969F-48E5-A8D0-8B906806AFCC}" dt="2026-04-07T13:03:41.166" v="2" actId="47"/>
        <pc:sldMkLst>
          <pc:docMk/>
          <pc:sldMk cId="2889388114" sldId="258"/>
        </pc:sldMkLst>
      </pc:sldChg>
      <pc:sldChg chg="del">
        <pc:chgData name="Lovorka Librić" userId="227ef8db-1cef-4d42-98cc-e3679e15a129" providerId="ADAL" clId="{C06D1EF6-969F-48E5-A8D0-8B906806AFCC}" dt="2026-04-07T13:03:40.642" v="1" actId="47"/>
        <pc:sldMkLst>
          <pc:docMk/>
          <pc:sldMk cId="3521334805" sldId="259"/>
        </pc:sldMkLst>
      </pc:sldChg>
      <pc:sldChg chg="del">
        <pc:chgData name="Lovorka Librić" userId="227ef8db-1cef-4d42-98cc-e3679e15a129" providerId="ADAL" clId="{C06D1EF6-969F-48E5-A8D0-8B906806AFCC}" dt="2026-04-07T13:03:40.070" v="0" actId="47"/>
        <pc:sldMkLst>
          <pc:docMk/>
          <pc:sldMk cId="1678625755" sldId="26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93EEF3B-2DDA-466F-9334-0E0C224430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4E9FCA-563D-31D4-69A2-5ED12F3B631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D0E2E-BFAE-49F3-9698-44C09AE3C9D9}" type="datetimeFigureOut">
              <a:rPr lang="hr-HR" smtClean="0"/>
              <a:t>7.4.2026.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EFD11B-3629-8BA2-5DD5-570CFAE8CFC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r-HR"/>
              <a:t>1. Regionalna konferencija hidrotehnika i geotehnika     Šibenik, Solaris, 15-18 travnja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DB6920-3840-2A0D-B76D-D72085FA1D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19FC8-81D6-40CB-8AFC-F3D4342266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264533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6F4C9-206B-4116-A79B-65EA699A8533}" type="datetimeFigureOut">
              <a:rPr lang="hr-HR" smtClean="0"/>
              <a:t>7.4.2026.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r-HR"/>
              <a:t>1. Regionalna konferencija hidrotehnika i geotehnika     Šibenik, Solaris, 15-18 travnja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7C725E-A45D-4756-A8EC-EB169189913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41185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51727-69A4-D267-E58D-16A9201DD4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204000" cy="9000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3F23DD-47B2-F56D-1BC2-BE1F03FB02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000" y="1080000"/>
            <a:ext cx="11520000" cy="42732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E1334A-A67B-E28A-F998-5CBC548A43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C31F7E2-D810-415F-8BAB-B544BB160BA6}" type="datetime1">
              <a:rPr lang="hr-HR" smtClean="0"/>
              <a:t>7.4.2026.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D65ED-40E2-A1E6-A302-D5ED16980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54971"/>
            <a:ext cx="10515600" cy="666504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F0FEE-FF4C-11F4-1245-3FB88B9DB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9915C7-E35C-4C40-B5AB-F5B3592EE8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789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086D3-62CB-6038-0299-910427F3A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9F20EA-12D0-8D51-BAFC-24E8A234CB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491E1-981F-4B75-DD60-E358127D4D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7FF01F-ABD1-4672-9404-9A151C4E8E8E}" type="datetime1">
              <a:rPr lang="hr-HR" smtClean="0"/>
              <a:t>7.4.2026.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2A891-7F44-980D-25F6-D252C2CF5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54971"/>
            <a:ext cx="10515600" cy="666504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28F87-476A-A5B7-58CE-349F72C14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9915C7-E35C-4C40-B5AB-F5B3592EE8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6607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A36DCF-3D5C-E8BD-4AB5-9351045DB5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F49B31-6848-2073-3AD8-4CC1F53128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304B6-80DD-A9E0-0476-E77A3B3F86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B6D0ED-23D1-438C-90BB-FB127D8EB240}" type="datetime1">
              <a:rPr lang="hr-HR" smtClean="0"/>
              <a:t>7.4.2026.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97227-1E4D-AF5E-08EE-E6375CDF5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54971"/>
            <a:ext cx="10515600" cy="666504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9AC65-B314-8F33-FBB3-17E522EC1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9915C7-E35C-4C40-B5AB-F5B3592EE8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41136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9AC38-339B-6E32-27CA-73AE7566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204000" cy="900000"/>
          </a:xfrm>
          <a:prstGeom prst="rect">
            <a:avLst/>
          </a:prstGeom>
        </p:spPr>
        <p:txBody>
          <a:bodyPr/>
          <a:lstStyle>
            <a:lvl1pPr>
              <a:spcBef>
                <a:spcPts val="4000"/>
              </a:spcBef>
              <a:defRPr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D5625-3440-C1F0-9230-8D2479C5E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170000"/>
            <a:ext cx="11520000" cy="450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0D833-713B-0F41-3930-93C34AE380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470BAA-ECC7-4019-ADB7-212B2F4A345F}" type="datetime1">
              <a:rPr lang="hr-HR" smtClean="0"/>
              <a:t>7.4.2026.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627BE-DF8C-41EC-9167-A2F6D8349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54971"/>
            <a:ext cx="10515600" cy="666504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860E7-2929-7661-E37C-AD72C7C18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9915C7-E35C-4C40-B5AB-F5B3592EE8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023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6A7F3-2B2B-DAE0-45E5-006FEDA5B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D610A1-EFE6-59DD-5714-273B906EC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6B071-9F7B-3980-09A3-890F9008C1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C6EDFD-AC26-4898-98A3-8AB0471478CE}" type="datetime1">
              <a:rPr lang="hr-HR" smtClean="0"/>
              <a:t>7.4.2026.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B9E22-35C5-29B1-4E15-370FB9C69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54971"/>
            <a:ext cx="10515600" cy="666504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C82AC-E6F8-8881-C3BD-E4543F806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9915C7-E35C-4C40-B5AB-F5B3592EE8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198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28553-A8BD-6608-BED2-E5622D2F1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DD527-3485-BFEC-826E-80676C43C8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659B54-B34A-40D3-8EFD-FE106702F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514992-5E79-86E2-B710-1B01FF9C5B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A63B57-4862-4A43-A1FA-9DCC9F79AEB1}" type="datetime1">
              <a:rPr lang="hr-HR" smtClean="0"/>
              <a:t>7.4.2026.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BAD049-70BF-C500-E858-6239B15B2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54971"/>
            <a:ext cx="10515600" cy="666504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3BCF4-0A17-C027-5F73-3B3483816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9915C7-E35C-4C40-B5AB-F5B3592EE8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4438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46FCB-ACD6-C4D0-A042-80CEE30CD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FD624D-4DD9-D87F-BA33-E3545EC93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FBBBD4-7F4D-D0C6-945B-8952BE7804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EE8957-7EDD-E508-155F-F95F6AA965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486889-F6AD-2F53-0B08-EE38F912D2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F9FA7F-FBCB-B47F-FD40-98CA147D2E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8D113F-33CC-4992-82E0-B55D9CD3614A}" type="datetime1">
              <a:rPr lang="hr-HR" smtClean="0"/>
              <a:t>7.4.2026.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99A065-E90C-E86D-F8D4-D4C50E197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54971"/>
            <a:ext cx="10515600" cy="666504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601569-56BB-D6C2-6D96-080332314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9915C7-E35C-4C40-B5AB-F5B3592EE8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6402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04350-4C62-515D-BFDF-C5F51B4E7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E34821-84E9-E173-5096-F3AD6CF493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8B5D153-9E5A-43F9-81E8-022724896721}" type="datetime1">
              <a:rPr lang="hr-HR" smtClean="0"/>
              <a:t>7.4.2026.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9A8668-41ED-4025-6DB3-2D96F5BFE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54971"/>
            <a:ext cx="10515600" cy="666504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DA8D5A-925F-4393-E962-47A505849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9915C7-E35C-4C40-B5AB-F5B3592EE8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116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1EB540-8858-068E-5A84-ACDF278DCD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2BC569-5EF8-4C5F-A574-EEF7AF6F2F82}" type="datetime1">
              <a:rPr lang="hr-HR" smtClean="0"/>
              <a:t>7.4.2026.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8F1BC9-48C5-9016-5E48-9BBDD8BA7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54971"/>
            <a:ext cx="10515600" cy="666504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B06E5A-2513-353F-BAEF-E45863A8B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9915C7-E35C-4C40-B5AB-F5B3592EE8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3903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A907A-6BAF-A5AE-6232-947532E9D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CCCFB-E230-0DA8-EE6E-8A2883B94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B1D801-AB29-B7EB-2249-424EEF47B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60DFDC-2CFA-8918-B949-3EB4DC356C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FC9559-A0D4-4623-A286-BEDCA5354FDA}" type="datetime1">
              <a:rPr lang="hr-HR" smtClean="0"/>
              <a:t>7.4.2026.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DE6E7-288F-49C4-9048-8B2E6D7CA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54971"/>
            <a:ext cx="10515600" cy="666504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5092B2-486E-60F0-E401-A33BEBA0B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9915C7-E35C-4C40-B5AB-F5B3592EE8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34805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F6F5D-DAEB-53BA-AFA6-EFCB4E021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EB943F-3550-2EDB-4260-C2F99CEE24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CF5396-D98F-A6C8-2F9E-C3EE1A498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689D96-E82D-89FA-8F68-D521A091F6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995AE-99CA-42C4-84AE-AC94F97C5890}" type="datetime1">
              <a:rPr lang="hr-HR" smtClean="0"/>
              <a:t>7.4.2026.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AB386D-287C-E3A9-3F8E-9AB1CDFDC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54971"/>
            <a:ext cx="10515600" cy="666504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C6BA1C-9A98-593C-C966-843805F0C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9915C7-E35C-4C40-B5AB-F5B3592EE80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7445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2000"/>
            <a:lum/>
          </a:blip>
          <a:srcRect/>
          <a:stretch>
            <a:fillRect l="-62000" r="-6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C73FC4-8F37-389F-F053-34F5C46FD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94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  <p:pic>
        <p:nvPicPr>
          <p:cNvPr id="7" name="Picture 6" descr="A logo with text and a globe&#10;&#10;AI-generated content may be incorrect.">
            <a:extLst>
              <a:ext uri="{FF2B5EF4-FFF2-40B4-BE49-F238E27FC236}">
                <a16:creationId xmlns:a16="http://schemas.microsoft.com/office/drawing/2014/main" id="{31ACACB6-CA1B-BF15-0364-F80CDA8FAF3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22757"/>
            <a:ext cx="2540235" cy="254023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D9A7C29-78BC-BB2A-191E-CC3C83995B3C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/>
          </a:blip>
          <a:stretch>
            <a:fillRect/>
          </a:stretch>
        </p:blipFill>
        <p:spPr>
          <a:xfrm>
            <a:off x="8447894" y="5979381"/>
            <a:ext cx="982354" cy="814807"/>
          </a:xfrm>
          <a:prstGeom prst="rect">
            <a:avLst/>
          </a:prstGeom>
        </p:spPr>
      </p:pic>
      <p:pic>
        <p:nvPicPr>
          <p:cNvPr id="10" name="Picture 9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80316ADD-024B-1AFC-044D-223D7240D35B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9378" y="5979381"/>
            <a:ext cx="2731305" cy="79168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B393B3F-174B-F038-6A37-4FACEC6D569A}"/>
              </a:ext>
            </a:extLst>
          </p:cNvPr>
          <p:cNvSpPr txBox="1"/>
          <p:nvPr userDrawn="1"/>
        </p:nvSpPr>
        <p:spPr>
          <a:xfrm>
            <a:off x="2401294" y="5979381"/>
            <a:ext cx="604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GB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hr-HR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egionalna konferencija HIDROTEHNIKA I GEOTEHNIKA       Šibenik, Solaris, 15</a:t>
            </a:r>
            <a:r>
              <a:rPr lang="en-GB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hr-HR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-18</a:t>
            </a:r>
            <a:r>
              <a:rPr lang="en-GB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hr-HR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travanj 2026, Hrvatska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D471843-5259-9BE3-4F84-32C3F9ACB84E}"/>
              </a:ext>
            </a:extLst>
          </p:cNvPr>
          <p:cNvCxnSpPr>
            <a:cxnSpLocks/>
          </p:cNvCxnSpPr>
          <p:nvPr userDrawn="1"/>
        </p:nvCxnSpPr>
        <p:spPr>
          <a:xfrm>
            <a:off x="0" y="5935936"/>
            <a:ext cx="602708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D8A280D-FBE4-CA5D-756B-8442A8AE5F39}"/>
              </a:ext>
            </a:extLst>
          </p:cNvPr>
          <p:cNvCxnSpPr>
            <a:cxnSpLocks/>
          </p:cNvCxnSpPr>
          <p:nvPr userDrawn="1"/>
        </p:nvCxnSpPr>
        <p:spPr>
          <a:xfrm>
            <a:off x="6027089" y="5935936"/>
            <a:ext cx="6164911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776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338DE-3A97-7C82-822E-B95A89759F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" y="951013"/>
            <a:ext cx="12192001" cy="1357059"/>
          </a:xfrm>
        </p:spPr>
        <p:txBody>
          <a:bodyPr>
            <a:noAutofit/>
          </a:bodyPr>
          <a:lstStyle/>
          <a:p>
            <a:pPr>
              <a:spcBef>
                <a:spcPts val="2500"/>
              </a:spcBef>
              <a:spcAft>
                <a:spcPts val="2500"/>
              </a:spcAft>
            </a:pPr>
            <a:r>
              <a:rPr lang="hr-HR" sz="4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REGIONALNA KONFERENCIJA </a:t>
            </a:r>
            <a:b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HIDROTEHNIKA</a:t>
            </a:r>
            <a:r>
              <a:rPr lang="hr-HR" sz="4000" b="1" dirty="0">
                <a:solidFill>
                  <a:srgbClr val="590E0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40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hr-HR" sz="40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GEOTEHNIKA</a:t>
            </a:r>
            <a:br>
              <a:rPr lang="hr-HR" sz="40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sz="45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hr-HR" sz="45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&amp;</a:t>
            </a:r>
            <a:r>
              <a:rPr lang="hr-HR" sz="45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 20</a:t>
            </a:r>
            <a:r>
              <a:rPr lang="hr-HR" sz="45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673FD8-E8AA-9DAA-B9F2-0079664AF2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2759199"/>
            <a:ext cx="9144000" cy="1655762"/>
          </a:xfrm>
        </p:spPr>
        <p:txBody>
          <a:bodyPr>
            <a:normAutofit/>
          </a:bodyPr>
          <a:lstStyle/>
          <a:p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2074450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396E5-8345-98A0-894B-B1B7CEFFC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7804B-5500-A5E9-0872-201845CCF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41407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13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Calibri</vt:lpstr>
      <vt:lpstr>Office Theme</vt:lpstr>
      <vt:lpstr>1. REGIONALNA KONFERENCIJA  HIDROTEHNIKA I GEOTEHNIKA H&amp;G 2026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Kristina Vulić</dc:creator>
  <cp:lastModifiedBy>Lovorka Librić</cp:lastModifiedBy>
  <cp:revision>10</cp:revision>
  <dcterms:created xsi:type="dcterms:W3CDTF">2026-04-07T10:56:50Z</dcterms:created>
  <dcterms:modified xsi:type="dcterms:W3CDTF">2026-04-07T13:03:48Z</dcterms:modified>
</cp:coreProperties>
</file>